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270D3-B418-4586-9BD5-BAD723D58A7E}" type="datetimeFigureOut">
              <a:rPr lang="ru-RU" smtClean="0"/>
              <a:t>27.02.2025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99899-E7FD-43EB-A9C4-EA554C40E1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1584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270D3-B418-4586-9BD5-BAD723D58A7E}" type="datetimeFigureOut">
              <a:rPr lang="ru-RU" smtClean="0"/>
              <a:t>27.02.2025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99899-E7FD-43EB-A9C4-EA554C40E1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7679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270D3-B418-4586-9BD5-BAD723D58A7E}" type="datetimeFigureOut">
              <a:rPr lang="ru-RU" smtClean="0"/>
              <a:t>27.02.2025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99899-E7FD-43EB-A9C4-EA554C40E1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0176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270D3-B418-4586-9BD5-BAD723D58A7E}" type="datetimeFigureOut">
              <a:rPr lang="ru-RU" smtClean="0"/>
              <a:t>27.02.2025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99899-E7FD-43EB-A9C4-EA554C40E1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2925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270D3-B418-4586-9BD5-BAD723D58A7E}" type="datetimeFigureOut">
              <a:rPr lang="ru-RU" smtClean="0"/>
              <a:t>27.02.2025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99899-E7FD-43EB-A9C4-EA554C40E1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3735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270D3-B418-4586-9BD5-BAD723D58A7E}" type="datetimeFigureOut">
              <a:rPr lang="ru-RU" smtClean="0"/>
              <a:t>27.02.2025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99899-E7FD-43EB-A9C4-EA554C40E1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513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270D3-B418-4586-9BD5-BAD723D58A7E}" type="datetimeFigureOut">
              <a:rPr lang="ru-RU" smtClean="0"/>
              <a:t>27.02.2025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99899-E7FD-43EB-A9C4-EA554C40E1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9505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270D3-B418-4586-9BD5-BAD723D58A7E}" type="datetimeFigureOut">
              <a:rPr lang="ru-RU" smtClean="0"/>
              <a:t>27.02.2025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99899-E7FD-43EB-A9C4-EA554C40E1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4423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270D3-B418-4586-9BD5-BAD723D58A7E}" type="datetimeFigureOut">
              <a:rPr lang="ru-RU" smtClean="0"/>
              <a:t>27.02.2025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99899-E7FD-43EB-A9C4-EA554C40E1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7382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270D3-B418-4586-9BD5-BAD723D58A7E}" type="datetimeFigureOut">
              <a:rPr lang="ru-RU" smtClean="0"/>
              <a:t>27.02.2025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99899-E7FD-43EB-A9C4-EA554C40E1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9711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270D3-B418-4586-9BD5-BAD723D58A7E}" type="datetimeFigureOut">
              <a:rPr lang="ru-RU" smtClean="0"/>
              <a:t>27.02.2025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99899-E7FD-43EB-A9C4-EA554C40E1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0923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4270D3-B418-4586-9BD5-BAD723D58A7E}" type="datetimeFigureOut">
              <a:rPr lang="ru-RU" smtClean="0"/>
              <a:t>27.02.2025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799899-E7FD-43EB-A9C4-EA554C40E1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2319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1524000" y="129309"/>
            <a:ext cx="9144000" cy="1588655"/>
          </a:xfrm>
        </p:spPr>
        <p:txBody>
          <a:bodyPr>
            <a:normAutofit/>
          </a:bodyPr>
          <a:lstStyle/>
          <a:p>
            <a:r>
              <a:rPr lang="kk-K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«Балапан» білім беру ұйымы жеке мекемесі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Самооценка 2024 год</a:t>
            </a:r>
            <a:endParaRPr lang="ru-RU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72315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11</Words>
  <Application>Microsoft Office PowerPoint</Application>
  <PresentationFormat>Широкоэкранный</PresentationFormat>
  <Paragraphs>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Тема Office</vt:lpstr>
      <vt:lpstr>«Балапан» білім беру ұйымы жеке мекемесі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«Балапан» білім беру ұйымы жеке мекемесі</dc:title>
  <dc:creator>Айнаш</dc:creator>
  <cp:lastModifiedBy>Айнаш</cp:lastModifiedBy>
  <cp:revision>1</cp:revision>
  <dcterms:created xsi:type="dcterms:W3CDTF">2025-02-27T06:14:27Z</dcterms:created>
  <dcterms:modified xsi:type="dcterms:W3CDTF">2025-02-27T06:19:58Z</dcterms:modified>
</cp:coreProperties>
</file>